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76" r:id="rId5"/>
    <p:sldId id="273" r:id="rId6"/>
    <p:sldId id="266" r:id="rId7"/>
    <p:sldId id="274" r:id="rId8"/>
    <p:sldId id="259" r:id="rId9"/>
    <p:sldId id="257" r:id="rId10"/>
    <p:sldId id="260" r:id="rId11"/>
    <p:sldId id="261" r:id="rId12"/>
    <p:sldId id="264" r:id="rId13"/>
    <p:sldId id="2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660"/>
  </p:normalViewPr>
  <p:slideViewPr>
    <p:cSldViewPr snapToGrid="0">
      <p:cViewPr>
        <p:scale>
          <a:sx n="100" d="100"/>
          <a:sy n="100" d="100"/>
        </p:scale>
        <p:origin x="133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0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39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0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0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2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87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77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7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6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5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8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07D13-A7DD-4AC1-853F-4A705C85922B}" type="datetimeFigureOut">
              <a:rPr lang="ko-KR" altLang="en-US" smtClean="0"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9BE30-1EE7-45BD-AF34-E74A7A7B1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39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그리스 신화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3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540059" y="-34090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9475240" y="7114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17" name="TextBox 16"/>
          <p:cNvSpPr txBox="1"/>
          <p:nvPr/>
        </p:nvSpPr>
        <p:spPr>
          <a:xfrm>
            <a:off x="9466226" y="315735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12085940" y="297227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19" name="TextBox 18"/>
          <p:cNvSpPr txBox="1"/>
          <p:nvPr/>
        </p:nvSpPr>
        <p:spPr>
          <a:xfrm>
            <a:off x="12065712" y="468040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10331979" y="149741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11066541" y="420347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11266404" y="342900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12219599" y="153057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11772243" y="2894615"/>
            <a:ext cx="165538" cy="18603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1524000" y="0"/>
            <a:ext cx="6858000" cy="6858000"/>
            <a:chOff x="2667000" y="0"/>
            <a:chExt cx="68580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 flipH="1">
              <a:off x="5354366" y="1962150"/>
              <a:ext cx="1598884" cy="23336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5457825" y="2171700"/>
              <a:ext cx="1162050" cy="19145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V="1">
              <a:off x="6038850" y="4105275"/>
              <a:ext cx="542925" cy="5048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5953125" y="308704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314950" y="20097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6805612" y="18102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5219700" y="413316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6057900" y="4638675"/>
              <a:ext cx="876300" cy="723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6219825" y="4086225"/>
              <a:ext cx="409575" cy="10668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5781675" y="5133975"/>
              <a:ext cx="438150" cy="8001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포인트가 5개인 별 3"/>
            <p:cNvSpPr/>
            <p:nvPr/>
          </p:nvSpPr>
          <p:spPr>
            <a:xfrm>
              <a:off x="6767513" y="52197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473261" y="392114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5625662" y="57626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포인트가 5개인 별 24"/>
            <p:cNvSpPr/>
            <p:nvPr/>
          </p:nvSpPr>
          <p:spPr>
            <a:xfrm>
              <a:off x="6063686" y="498794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포인트가 5개인 별 25"/>
            <p:cNvSpPr/>
            <p:nvPr/>
          </p:nvSpPr>
          <p:spPr>
            <a:xfrm>
              <a:off x="5901761" y="447359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24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594582" y="330434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9351725" y="437741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17" name="TextBox 16"/>
          <p:cNvSpPr txBox="1"/>
          <p:nvPr/>
        </p:nvSpPr>
        <p:spPr>
          <a:xfrm>
            <a:off x="10284353" y="569595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8712728" y="579119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19" name="TextBox 18"/>
          <p:cNvSpPr txBox="1"/>
          <p:nvPr/>
        </p:nvSpPr>
        <p:spPr>
          <a:xfrm>
            <a:off x="11777150" y="465513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11862373" y="285883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11665478" y="639966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10846350" y="654657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11920527" y="130855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grpSp>
        <p:nvGrpSpPr>
          <p:cNvPr id="36" name="그룹 35"/>
          <p:cNvGrpSpPr/>
          <p:nvPr/>
        </p:nvGrpSpPr>
        <p:grpSpPr>
          <a:xfrm>
            <a:off x="1115235" y="0"/>
            <a:ext cx="6858000" cy="6858000"/>
            <a:chOff x="1115235" y="0"/>
            <a:chExt cx="68580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235" y="0"/>
              <a:ext cx="6858000" cy="6858000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 flipH="1">
              <a:off x="5343525" y="1762781"/>
              <a:ext cx="22663" cy="411414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3314701" y="4797644"/>
              <a:ext cx="1184556" cy="37048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2229256" y="3571876"/>
              <a:ext cx="1081831" cy="1596257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4499257" y="3800475"/>
              <a:ext cx="902730" cy="99753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381625" y="3790950"/>
              <a:ext cx="1381125" cy="101917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5200650" y="16859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2124075" y="34290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3171825" y="502525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4356382" y="465513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5223313" y="36576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6667500" y="465513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5200650" y="57340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362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-19706" y="0"/>
            <a:ext cx="6858000" cy="6858000"/>
            <a:chOff x="-19706" y="0"/>
            <a:chExt cx="68580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706" y="0"/>
              <a:ext cx="6858000" cy="685800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H="1" flipV="1">
              <a:off x="3190875" y="1419226"/>
              <a:ext cx="619125" cy="24193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314450" y="942975"/>
              <a:ext cx="1314450" cy="36195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314450" y="952500"/>
              <a:ext cx="2247900" cy="19526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2628574" y="2933700"/>
              <a:ext cx="905201" cy="165275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3209925" y="3848100"/>
              <a:ext cx="609600" cy="18764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 flipV="1">
              <a:off x="3581401" y="2914650"/>
              <a:ext cx="1609724" cy="16192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581401" y="819150"/>
              <a:ext cx="1714499" cy="20669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V="1">
              <a:off x="5257800" y="809625"/>
              <a:ext cx="47625" cy="37623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5133975" y="65064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3429000" y="272907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3667125" y="367205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2494894" y="437573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5036754" y="437080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3038475" y="126222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1162050" y="75836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3067050" y="558657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115800" y="514941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9636653" y="501870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7199896" y="34546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7207778" y="429823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10488493" y="378374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9991880" y="193306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8850677" y="316363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7864520" y="208335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4" name="TextBox 33"/>
          <p:cNvSpPr txBox="1"/>
          <p:nvPr/>
        </p:nvSpPr>
        <p:spPr>
          <a:xfrm>
            <a:off x="11306823" y="54292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56741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596612" y="562304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37" name="TextBox 36"/>
          <p:cNvSpPr txBox="1"/>
          <p:nvPr/>
        </p:nvSpPr>
        <p:spPr>
          <a:xfrm>
            <a:off x="12282324" y="561516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38" name="TextBox 37"/>
          <p:cNvSpPr txBox="1"/>
          <p:nvPr/>
        </p:nvSpPr>
        <p:spPr>
          <a:xfrm>
            <a:off x="10059211" y="505408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40" name="TextBox 39"/>
          <p:cNvSpPr txBox="1"/>
          <p:nvPr/>
        </p:nvSpPr>
        <p:spPr>
          <a:xfrm>
            <a:off x="10636788" y="366894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41" name="TextBox 40"/>
          <p:cNvSpPr txBox="1"/>
          <p:nvPr/>
        </p:nvSpPr>
        <p:spPr>
          <a:xfrm>
            <a:off x="10591472" y="206528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42" name="TextBox 41"/>
          <p:cNvSpPr txBox="1"/>
          <p:nvPr/>
        </p:nvSpPr>
        <p:spPr>
          <a:xfrm>
            <a:off x="11685996" y="46217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43" name="TextBox 42"/>
          <p:cNvSpPr txBox="1"/>
          <p:nvPr/>
        </p:nvSpPr>
        <p:spPr>
          <a:xfrm>
            <a:off x="7763512" y="173831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45" name="TextBox 44"/>
          <p:cNvSpPr txBox="1"/>
          <p:nvPr/>
        </p:nvSpPr>
        <p:spPr>
          <a:xfrm>
            <a:off x="10306842" y="99646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46" name="TextBox 45"/>
          <p:cNvSpPr txBox="1"/>
          <p:nvPr/>
        </p:nvSpPr>
        <p:spPr>
          <a:xfrm>
            <a:off x="8820150" y="318339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grpSp>
        <p:nvGrpSpPr>
          <p:cNvPr id="54" name="그룹 53"/>
          <p:cNvGrpSpPr/>
          <p:nvPr/>
        </p:nvGrpSpPr>
        <p:grpSpPr>
          <a:xfrm>
            <a:off x="154797" y="0"/>
            <a:ext cx="6858000" cy="6858000"/>
            <a:chOff x="154797" y="0"/>
            <a:chExt cx="6858000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97" y="0"/>
              <a:ext cx="6858000" cy="685800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H="1">
              <a:off x="4772025" y="552450"/>
              <a:ext cx="1666875" cy="56102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257550" y="2238376"/>
              <a:ext cx="600075" cy="8953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4133850" y="3343275"/>
              <a:ext cx="514350" cy="12858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4333875" y="2952750"/>
              <a:ext cx="314325" cy="3905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848100" y="3133725"/>
              <a:ext cx="273270" cy="14620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4284937" y="2078094"/>
              <a:ext cx="58463" cy="84608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933450" y="885825"/>
              <a:ext cx="2324100" cy="13620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포인트가 5개인 별 23"/>
            <p:cNvSpPr/>
            <p:nvPr/>
          </p:nvSpPr>
          <p:spPr>
            <a:xfrm>
              <a:off x="3695700" y="29575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포인트가 5개인 별 24"/>
            <p:cNvSpPr/>
            <p:nvPr/>
          </p:nvSpPr>
          <p:spPr>
            <a:xfrm>
              <a:off x="5257800" y="397192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포인트가 5개인 별 25"/>
            <p:cNvSpPr/>
            <p:nvPr/>
          </p:nvSpPr>
          <p:spPr>
            <a:xfrm>
              <a:off x="4616186" y="6038851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포인트가 5개인 별 26"/>
            <p:cNvSpPr/>
            <p:nvPr/>
          </p:nvSpPr>
          <p:spPr>
            <a:xfrm>
              <a:off x="4476750" y="31861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포인트가 5개인 별 28"/>
            <p:cNvSpPr/>
            <p:nvPr/>
          </p:nvSpPr>
          <p:spPr>
            <a:xfrm>
              <a:off x="3095625" y="206740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포인트가 5개인 별 29"/>
            <p:cNvSpPr/>
            <p:nvPr/>
          </p:nvSpPr>
          <p:spPr>
            <a:xfrm>
              <a:off x="4142176" y="19531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 flipV="1">
              <a:off x="4638675" y="3314700"/>
              <a:ext cx="809625" cy="8096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3838575" y="2952750"/>
              <a:ext cx="514350" cy="1736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포인트가 5개인 별 30"/>
            <p:cNvSpPr/>
            <p:nvPr/>
          </p:nvSpPr>
          <p:spPr>
            <a:xfrm>
              <a:off x="6267450" y="36671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5개인 별 31"/>
            <p:cNvSpPr/>
            <p:nvPr/>
          </p:nvSpPr>
          <p:spPr>
            <a:xfrm>
              <a:off x="800100" y="72324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포인트가 5개인 별 27"/>
            <p:cNvSpPr/>
            <p:nvPr/>
          </p:nvSpPr>
          <p:spPr>
            <a:xfrm>
              <a:off x="3981450" y="445293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포인트가 5개인 별 48"/>
            <p:cNvSpPr/>
            <p:nvPr/>
          </p:nvSpPr>
          <p:spPr>
            <a:xfrm>
              <a:off x="4199326" y="278177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256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3524250" y="0"/>
            <a:ext cx="5143500" cy="6858000"/>
            <a:chOff x="3524250" y="0"/>
            <a:chExt cx="51435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50" y="0"/>
              <a:ext cx="5143500" cy="6858000"/>
            </a:xfrm>
            <a:prstGeom prst="rect">
              <a:avLst/>
            </a:prstGeom>
          </p:spPr>
        </p:pic>
        <p:cxnSp>
          <p:nvCxnSpPr>
            <p:cNvPr id="10" name="직선 연결선 9"/>
            <p:cNvCxnSpPr/>
            <p:nvPr/>
          </p:nvCxnSpPr>
          <p:spPr>
            <a:xfrm flipH="1">
              <a:off x="6810375" y="1581150"/>
              <a:ext cx="28575" cy="13716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 flipV="1">
              <a:off x="4248150" y="5429250"/>
              <a:ext cx="1143000" cy="476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>
              <a:off x="6362700" y="2952750"/>
              <a:ext cx="457200" cy="14478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5400675" y="4362450"/>
              <a:ext cx="1000125" cy="11049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91150" y="5486401"/>
              <a:ext cx="152400" cy="9810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포인트가 5개인 별 3"/>
            <p:cNvSpPr/>
            <p:nvPr/>
          </p:nvSpPr>
          <p:spPr>
            <a:xfrm>
              <a:off x="6667500" y="14192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6669471" y="2774731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229350" y="421496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5238750" y="532091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5381625" y="63055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4095750" y="52673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290922" y="10162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6" name="TextBox 15"/>
          <p:cNvSpPr txBox="1"/>
          <p:nvPr/>
        </p:nvSpPr>
        <p:spPr>
          <a:xfrm>
            <a:off x="10219998" y="323030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17" name="TextBox 16"/>
          <p:cNvSpPr txBox="1"/>
          <p:nvPr/>
        </p:nvSpPr>
        <p:spPr>
          <a:xfrm>
            <a:off x="10120478" y="583882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12144375" y="532269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12294804" y="378622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12247846" y="215823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1213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8354372" y="2710710"/>
            <a:ext cx="123825" cy="9620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54372" y="143848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11283493" y="12924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9217563" y="232410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10201285" y="233184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9934575" y="319172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9934575" y="404800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11643491" y="389540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10073837" y="555737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4" name="TextBox 33"/>
          <p:cNvSpPr txBox="1"/>
          <p:nvPr/>
        </p:nvSpPr>
        <p:spPr>
          <a:xfrm>
            <a:off x="7727383" y="49405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grpSp>
        <p:nvGrpSpPr>
          <p:cNvPr id="66" name="그룹 65"/>
          <p:cNvGrpSpPr/>
          <p:nvPr/>
        </p:nvGrpSpPr>
        <p:grpSpPr>
          <a:xfrm>
            <a:off x="333293" y="0"/>
            <a:ext cx="6858000" cy="6858000"/>
            <a:chOff x="333293" y="0"/>
            <a:chExt cx="6858000" cy="6858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93" y="0"/>
              <a:ext cx="6858000" cy="6858000"/>
            </a:xfrm>
            <a:prstGeom prst="rect">
              <a:avLst/>
            </a:prstGeom>
          </p:spPr>
        </p:pic>
        <p:cxnSp>
          <p:nvCxnSpPr>
            <p:cNvPr id="12" name="직선 연결선 11"/>
            <p:cNvCxnSpPr/>
            <p:nvPr/>
          </p:nvCxnSpPr>
          <p:spPr>
            <a:xfrm flipH="1" flipV="1">
              <a:off x="2409825" y="4333875"/>
              <a:ext cx="285750" cy="9239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176115" y="1252601"/>
              <a:ext cx="138585" cy="17382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3343275" y="3000375"/>
              <a:ext cx="9526" cy="18287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190876" y="1276350"/>
              <a:ext cx="619124" cy="647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29770" y="4263449"/>
              <a:ext cx="104775" cy="6381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3333750" y="4829175"/>
              <a:ext cx="762000" cy="2857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 flipV="1">
              <a:off x="4095750" y="5114926"/>
              <a:ext cx="609600" cy="11429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포인트가 5개인 별 3"/>
            <p:cNvSpPr/>
            <p:nvPr/>
          </p:nvSpPr>
          <p:spPr>
            <a:xfrm>
              <a:off x="3653577" y="175032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2272964" y="417081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3939327" y="496515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4544944" y="608846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3176115" y="283898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3174720" y="467940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/>
            <p:cNvCxnSpPr/>
            <p:nvPr/>
          </p:nvCxnSpPr>
          <p:spPr>
            <a:xfrm flipV="1">
              <a:off x="2343150" y="1323975"/>
              <a:ext cx="847725" cy="8763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3034389" y="110972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2200275" y="204609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2695575" y="5267325"/>
              <a:ext cx="609600" cy="5619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포인트가 5개인 별 9"/>
            <p:cNvSpPr/>
            <p:nvPr/>
          </p:nvSpPr>
          <p:spPr>
            <a:xfrm>
              <a:off x="2575009" y="510802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포인트가 5개인 별 48"/>
            <p:cNvSpPr/>
            <p:nvPr/>
          </p:nvSpPr>
          <p:spPr>
            <a:xfrm>
              <a:off x="3149768" y="564423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32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/>
          <p:cNvCxnSpPr/>
          <p:nvPr/>
        </p:nvCxnSpPr>
        <p:spPr>
          <a:xfrm flipV="1">
            <a:off x="9344354" y="3343275"/>
            <a:ext cx="252248" cy="1371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312435" y="43931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10312435" y="142367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9355830" y="220209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8643783" y="325609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7204010" y="196610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30" name="TextBox 29"/>
          <p:cNvSpPr txBox="1"/>
          <p:nvPr/>
        </p:nvSpPr>
        <p:spPr>
          <a:xfrm>
            <a:off x="9750635" y="318578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10601325" y="35689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4" name="TextBox 33"/>
          <p:cNvSpPr txBox="1"/>
          <p:nvPr/>
        </p:nvSpPr>
        <p:spPr>
          <a:xfrm>
            <a:off x="10960650" y="534642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5" name="TextBox 34"/>
          <p:cNvSpPr txBox="1"/>
          <p:nvPr/>
        </p:nvSpPr>
        <p:spPr>
          <a:xfrm>
            <a:off x="9430890" y="472275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grpSp>
        <p:nvGrpSpPr>
          <p:cNvPr id="63" name="그룹 62"/>
          <p:cNvGrpSpPr/>
          <p:nvPr/>
        </p:nvGrpSpPr>
        <p:grpSpPr>
          <a:xfrm>
            <a:off x="216930" y="0"/>
            <a:ext cx="6858000" cy="6858000"/>
            <a:chOff x="216930" y="0"/>
            <a:chExt cx="6858000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930" y="0"/>
              <a:ext cx="6858000" cy="6858000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H="1" flipV="1">
              <a:off x="4171952" y="1533525"/>
              <a:ext cx="981073" cy="7429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4429125" y="2295525"/>
              <a:ext cx="714376" cy="10477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H="1" flipV="1">
              <a:off x="4171950" y="2638425"/>
              <a:ext cx="304800" cy="7239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3810000" y="2638425"/>
              <a:ext cx="371475" cy="14763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3495675" y="1514475"/>
              <a:ext cx="685800" cy="4381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V="1">
              <a:off x="3448050" y="1981200"/>
              <a:ext cx="57150" cy="13239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 flipV="1">
              <a:off x="3771902" y="4114800"/>
              <a:ext cx="409573" cy="21431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 flipV="1">
              <a:off x="3771900" y="4152900"/>
              <a:ext cx="1104900" cy="13239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포인트가 5개인 별 3"/>
            <p:cNvSpPr/>
            <p:nvPr/>
          </p:nvSpPr>
          <p:spPr>
            <a:xfrm>
              <a:off x="4314825" y="315991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000626" y="211341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4038600" y="611734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3383510" y="18002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3645930" y="396954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4714876" y="530537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5개인 별 11"/>
            <p:cNvSpPr/>
            <p:nvPr/>
          </p:nvSpPr>
          <p:spPr>
            <a:xfrm>
              <a:off x="4048125" y="136683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/>
            <p:cNvCxnSpPr/>
            <p:nvPr/>
          </p:nvCxnSpPr>
          <p:spPr>
            <a:xfrm flipH="1">
              <a:off x="3429001" y="2619375"/>
              <a:ext cx="723899" cy="6762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포인트가 5개인 별 7"/>
            <p:cNvSpPr/>
            <p:nvPr/>
          </p:nvSpPr>
          <p:spPr>
            <a:xfrm>
              <a:off x="3314700" y="31432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4031674" y="246533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92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0125374" y="436244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12025855" y="487134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10430073" y="336221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11757150" y="393476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12584943" y="337386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8258929" y="229865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0" name="TextBox 29"/>
          <p:cNvSpPr txBox="1"/>
          <p:nvPr/>
        </p:nvSpPr>
        <p:spPr>
          <a:xfrm>
            <a:off x="9552744" y="125750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11784359" y="124341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10104656" y="225787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11627691" y="3382032"/>
            <a:ext cx="794880" cy="5232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97865" y="0"/>
            <a:ext cx="6858000" cy="6858000"/>
            <a:chOff x="897865" y="0"/>
            <a:chExt cx="6858000" cy="6858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65" y="0"/>
              <a:ext cx="6858000" cy="6858000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4200525" y="1390650"/>
              <a:ext cx="495300" cy="457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124200" y="1790700"/>
              <a:ext cx="733425" cy="447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3905250" y="1809750"/>
              <a:ext cx="371475" cy="6381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276725" y="1858378"/>
              <a:ext cx="443164" cy="6276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4962526" y="1371600"/>
              <a:ext cx="981074" cy="10287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4200525" y="2486025"/>
              <a:ext cx="76200" cy="170497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H="1">
              <a:off x="2990850" y="1866900"/>
              <a:ext cx="2419350" cy="21812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2819400" y="3864461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5276850" y="170547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2995780" y="207984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4604907" y="171231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4835744" y="120442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4041115" y="403099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3763618" y="166043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포인트가 5개인 별 34"/>
            <p:cNvSpPr/>
            <p:nvPr/>
          </p:nvSpPr>
          <p:spPr>
            <a:xfrm>
              <a:off x="4020793" y="121660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5772150" y="22288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3" name="포인트가 5개인 별 32"/>
            <p:cNvSpPr/>
            <p:nvPr/>
          </p:nvSpPr>
          <p:spPr>
            <a:xfrm>
              <a:off x="4147707" y="231238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320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 flipV="1">
            <a:off x="12078013" y="2009809"/>
            <a:ext cx="725224" cy="16126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33187" y="613690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18" name="TextBox 17"/>
          <p:cNvSpPr txBox="1"/>
          <p:nvPr/>
        </p:nvSpPr>
        <p:spPr>
          <a:xfrm>
            <a:off x="12078013" y="547063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11049300" y="4074912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11179703" y="265452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10015876" y="180608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13887450" y="281691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12468225" y="476907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12827550" y="654657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12132203" y="1616899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grpSp>
        <p:nvGrpSpPr>
          <p:cNvPr id="120" name="그룹 119"/>
          <p:cNvGrpSpPr/>
          <p:nvPr/>
        </p:nvGrpSpPr>
        <p:grpSpPr>
          <a:xfrm>
            <a:off x="2152650" y="0"/>
            <a:ext cx="6858000" cy="6858000"/>
            <a:chOff x="2152650" y="0"/>
            <a:chExt cx="6858000" cy="6858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2650" y="0"/>
              <a:ext cx="6858000" cy="6858000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H="1" flipV="1">
              <a:off x="6562725" y="2533650"/>
              <a:ext cx="762000" cy="660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6562725" y="4981575"/>
              <a:ext cx="981075" cy="7143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534275" y="3456909"/>
              <a:ext cx="304800" cy="152466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3800475" y="3438525"/>
              <a:ext cx="180975" cy="6689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251076" y="2619375"/>
              <a:ext cx="587999" cy="828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3514725" y="4086225"/>
              <a:ext cx="295275" cy="5429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H="1" flipV="1">
              <a:off x="3505200" y="4629150"/>
              <a:ext cx="1281112" cy="12763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>
              <a:off x="4800602" y="5695950"/>
              <a:ext cx="1771649" cy="2095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5438775" y="3200400"/>
              <a:ext cx="348406" cy="9071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 flipH="1" flipV="1">
              <a:off x="5791200" y="4133850"/>
              <a:ext cx="752475" cy="15335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5326868" y="2045732"/>
              <a:ext cx="51801" cy="11546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6416894" y="2343816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포인트가 5개인 별 3"/>
            <p:cNvSpPr/>
            <p:nvPr/>
          </p:nvSpPr>
          <p:spPr>
            <a:xfrm>
              <a:off x="7686675" y="32861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3839396" y="32861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3657600" y="393203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7400925" y="484164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4648200" y="576262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7142426" y="245679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포인트가 5개인 별 29"/>
            <p:cNvSpPr/>
            <p:nvPr/>
          </p:nvSpPr>
          <p:spPr>
            <a:xfrm>
              <a:off x="6416894" y="554320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포인트가 5개인 별 30"/>
            <p:cNvSpPr/>
            <p:nvPr/>
          </p:nvSpPr>
          <p:spPr>
            <a:xfrm>
              <a:off x="5647462" y="396906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5개인 별 31"/>
            <p:cNvSpPr/>
            <p:nvPr/>
          </p:nvSpPr>
          <p:spPr>
            <a:xfrm>
              <a:off x="3371850" y="447290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포인트가 5개인 별 61"/>
            <p:cNvSpPr/>
            <p:nvPr/>
          </p:nvSpPr>
          <p:spPr>
            <a:xfrm>
              <a:off x="5183993" y="190285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포인트가 5개인 별 82"/>
            <p:cNvSpPr/>
            <p:nvPr/>
          </p:nvSpPr>
          <p:spPr>
            <a:xfrm>
              <a:off x="5270281" y="303847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573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 flipH="1">
            <a:off x="12964510" y="2942897"/>
            <a:ext cx="693684" cy="938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H="1">
              <a:off x="4694513" y="1774926"/>
              <a:ext cx="429937" cy="5271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4745181" y="1279299"/>
              <a:ext cx="236395" cy="102279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6315075" y="3117633"/>
              <a:ext cx="285750" cy="178281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H="1" flipV="1">
              <a:off x="5617452" y="4097895"/>
              <a:ext cx="719137" cy="7963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561943" y="3611929"/>
              <a:ext cx="19707" cy="51469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336589" y="4894286"/>
              <a:ext cx="676109" cy="9915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포인트가 5개인 별 2"/>
            <p:cNvSpPr/>
            <p:nvPr/>
          </p:nvSpPr>
          <p:spPr>
            <a:xfrm>
              <a:off x="6172200" y="475757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" name="포인트가 5개인 별 4"/>
            <p:cNvSpPr/>
            <p:nvPr/>
          </p:nvSpPr>
          <p:spPr>
            <a:xfrm>
              <a:off x="4838700" y="113642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6838950" y="57150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4981575" y="1632051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5438775" y="395502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9" name="포인트가 5개인 별 8"/>
            <p:cNvSpPr/>
            <p:nvPr/>
          </p:nvSpPr>
          <p:spPr>
            <a:xfrm>
              <a:off x="5438775" y="346905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3824934" y="122248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6457950" y="294289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4407119" y="2308335"/>
              <a:ext cx="308741" cy="8569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H="1" flipV="1">
              <a:off x="3967810" y="1365359"/>
              <a:ext cx="739839" cy="9564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포인트가 5개인 별 3"/>
            <p:cNvSpPr/>
            <p:nvPr/>
          </p:nvSpPr>
          <p:spPr>
            <a:xfrm>
              <a:off x="4276725" y="300250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2" name="포인트가 5개인 별 11"/>
            <p:cNvSpPr/>
            <p:nvPr/>
          </p:nvSpPr>
          <p:spPr>
            <a:xfrm>
              <a:off x="4564774" y="216546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690717" y="643890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13103290" y="399017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13811579" y="297392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8" name="TextBox 27"/>
          <p:cNvSpPr txBox="1"/>
          <p:nvPr/>
        </p:nvSpPr>
        <p:spPr>
          <a:xfrm>
            <a:off x="10163804" y="429577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9" name="TextBox 28"/>
          <p:cNvSpPr txBox="1"/>
          <p:nvPr/>
        </p:nvSpPr>
        <p:spPr>
          <a:xfrm>
            <a:off x="10345773" y="284208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31" name="TextBox 30"/>
          <p:cNvSpPr txBox="1"/>
          <p:nvPr/>
        </p:nvSpPr>
        <p:spPr>
          <a:xfrm>
            <a:off x="11353935" y="17043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32" name="TextBox 31"/>
          <p:cNvSpPr txBox="1"/>
          <p:nvPr/>
        </p:nvSpPr>
        <p:spPr>
          <a:xfrm>
            <a:off x="9695445" y="1549628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34" name="TextBox 33"/>
          <p:cNvSpPr txBox="1"/>
          <p:nvPr/>
        </p:nvSpPr>
        <p:spPr>
          <a:xfrm>
            <a:off x="11789304" y="323456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35" name="TextBox 34"/>
          <p:cNvSpPr txBox="1"/>
          <p:nvPr/>
        </p:nvSpPr>
        <p:spPr>
          <a:xfrm>
            <a:off x="10258580" y="69532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sp>
        <p:nvSpPr>
          <p:cNvPr id="36" name="TextBox 35"/>
          <p:cNvSpPr txBox="1"/>
          <p:nvPr/>
        </p:nvSpPr>
        <p:spPr>
          <a:xfrm>
            <a:off x="12195439" y="969917"/>
            <a:ext cx="296876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10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506613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787759" y="529460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20" name="TextBox 19"/>
          <p:cNvSpPr txBox="1"/>
          <p:nvPr/>
        </p:nvSpPr>
        <p:spPr>
          <a:xfrm>
            <a:off x="10297993" y="453258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21" name="TextBox 20"/>
          <p:cNvSpPr txBox="1"/>
          <p:nvPr/>
        </p:nvSpPr>
        <p:spPr>
          <a:xfrm>
            <a:off x="9689205" y="340224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22" name="TextBox 21"/>
          <p:cNvSpPr txBox="1"/>
          <p:nvPr/>
        </p:nvSpPr>
        <p:spPr>
          <a:xfrm>
            <a:off x="10102393" y="228634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23" name="TextBox 22"/>
          <p:cNvSpPr txBox="1"/>
          <p:nvPr/>
        </p:nvSpPr>
        <p:spPr>
          <a:xfrm>
            <a:off x="10380589" y="1366701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24" name="TextBox 23"/>
          <p:cNvSpPr txBox="1"/>
          <p:nvPr/>
        </p:nvSpPr>
        <p:spPr>
          <a:xfrm>
            <a:off x="11496675" y="314325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25" name="TextBox 24"/>
          <p:cNvSpPr txBox="1"/>
          <p:nvPr/>
        </p:nvSpPr>
        <p:spPr>
          <a:xfrm>
            <a:off x="11816235" y="2451547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26" name="TextBox 25"/>
          <p:cNvSpPr txBox="1"/>
          <p:nvPr/>
        </p:nvSpPr>
        <p:spPr>
          <a:xfrm>
            <a:off x="11294025" y="654657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27" name="TextBox 26"/>
          <p:cNvSpPr txBox="1"/>
          <p:nvPr/>
        </p:nvSpPr>
        <p:spPr>
          <a:xfrm>
            <a:off x="11014339" y="37906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  <p:grpSp>
        <p:nvGrpSpPr>
          <p:cNvPr id="52" name="그룹 51"/>
          <p:cNvGrpSpPr/>
          <p:nvPr/>
        </p:nvGrpSpPr>
        <p:grpSpPr>
          <a:xfrm>
            <a:off x="2351343" y="0"/>
            <a:ext cx="6858000" cy="6858000"/>
            <a:chOff x="2351343" y="0"/>
            <a:chExt cx="6858000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43" y="0"/>
              <a:ext cx="6858000" cy="6858000"/>
            </a:xfrm>
            <a:prstGeom prst="rect">
              <a:avLst/>
            </a:prstGeom>
          </p:spPr>
        </p:pic>
        <p:cxnSp>
          <p:nvCxnSpPr>
            <p:cNvPr id="13" name="직선 연결선 12"/>
            <p:cNvCxnSpPr/>
            <p:nvPr/>
          </p:nvCxnSpPr>
          <p:spPr>
            <a:xfrm flipH="1" flipV="1">
              <a:off x="5772151" y="3143250"/>
              <a:ext cx="1219199" cy="447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4819653" y="4067175"/>
              <a:ext cx="914397" cy="2381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5791200" y="1543051"/>
              <a:ext cx="123826" cy="160019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5762625" y="3152776"/>
              <a:ext cx="28576" cy="90487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 flipV="1">
              <a:off x="5781675" y="4067175"/>
              <a:ext cx="1066801" cy="1143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 flipV="1">
              <a:off x="4838700" y="2457450"/>
              <a:ext cx="952500" cy="6858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포인트가 5개인 별 8"/>
            <p:cNvSpPr/>
            <p:nvPr/>
          </p:nvSpPr>
          <p:spPr>
            <a:xfrm>
              <a:off x="5781328" y="137160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포인트가 5개인 별 5"/>
            <p:cNvSpPr/>
            <p:nvPr/>
          </p:nvSpPr>
          <p:spPr>
            <a:xfrm>
              <a:off x="5627943" y="388472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포인트가 5개인 별 7"/>
            <p:cNvSpPr/>
            <p:nvPr/>
          </p:nvSpPr>
          <p:spPr>
            <a:xfrm>
              <a:off x="6831059" y="346300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5개인 별 10"/>
            <p:cNvSpPr/>
            <p:nvPr/>
          </p:nvSpPr>
          <p:spPr>
            <a:xfrm>
              <a:off x="4695825" y="230505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5개인 별 11"/>
            <p:cNvSpPr/>
            <p:nvPr/>
          </p:nvSpPr>
          <p:spPr>
            <a:xfrm>
              <a:off x="5637468" y="2968844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/>
            <p:cNvCxnSpPr/>
            <p:nvPr/>
          </p:nvCxnSpPr>
          <p:spPr>
            <a:xfrm flipH="1" flipV="1">
              <a:off x="4829175" y="4324350"/>
              <a:ext cx="981075" cy="8191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5800725" y="4191000"/>
              <a:ext cx="1057275" cy="9620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포인트가 5개인 별 4"/>
            <p:cNvSpPr/>
            <p:nvPr/>
          </p:nvSpPr>
          <p:spPr>
            <a:xfrm>
              <a:off x="6707581" y="400609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포인트가 5개인 별 6"/>
            <p:cNvSpPr/>
            <p:nvPr/>
          </p:nvSpPr>
          <p:spPr>
            <a:xfrm>
              <a:off x="4695825" y="4156185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5개인 별 9"/>
            <p:cNvSpPr/>
            <p:nvPr/>
          </p:nvSpPr>
          <p:spPr>
            <a:xfrm>
              <a:off x="5676399" y="4980097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351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 flipV="1">
            <a:off x="8385941" y="5360604"/>
            <a:ext cx="1103587" cy="457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670831" y="4075715"/>
            <a:ext cx="1158766" cy="16238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8401707" y="4083597"/>
            <a:ext cx="1284890" cy="1284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93361" y="0"/>
            <a:ext cx="6858000" cy="6858000"/>
            <a:chOff x="493361" y="0"/>
            <a:chExt cx="6858000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61" y="0"/>
              <a:ext cx="6858000" cy="6858000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 flipV="1">
              <a:off x="3228975" y="4048125"/>
              <a:ext cx="1104900" cy="4191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H="1">
              <a:off x="4343400" y="2057400"/>
              <a:ext cx="200025" cy="197167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2581275" y="4486275"/>
              <a:ext cx="676275" cy="10668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4724400" y="3648076"/>
              <a:ext cx="217761" cy="11906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3638550" y="4870888"/>
              <a:ext cx="1153839" cy="23451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포인트가 5개인 별 24"/>
            <p:cNvSpPr/>
            <p:nvPr/>
          </p:nvSpPr>
          <p:spPr>
            <a:xfrm>
              <a:off x="3105150" y="4325673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포인트가 5개인 별 25"/>
            <p:cNvSpPr/>
            <p:nvPr/>
          </p:nvSpPr>
          <p:spPr>
            <a:xfrm>
              <a:off x="4191000" y="387611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포인트가 5개인 별 26"/>
            <p:cNvSpPr/>
            <p:nvPr/>
          </p:nvSpPr>
          <p:spPr>
            <a:xfrm>
              <a:off x="4772025" y="3544740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포인트가 5개인 별 27"/>
            <p:cNvSpPr/>
            <p:nvPr/>
          </p:nvSpPr>
          <p:spPr>
            <a:xfrm>
              <a:off x="4574299" y="4676318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포인트가 5개인 별 28"/>
            <p:cNvSpPr/>
            <p:nvPr/>
          </p:nvSpPr>
          <p:spPr>
            <a:xfrm>
              <a:off x="2438400" y="5380419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포인트가 5개인 별 29"/>
            <p:cNvSpPr/>
            <p:nvPr/>
          </p:nvSpPr>
          <p:spPr>
            <a:xfrm>
              <a:off x="4391025" y="1903851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포인트가 5개인 별 30"/>
            <p:cNvSpPr/>
            <p:nvPr/>
          </p:nvSpPr>
          <p:spPr>
            <a:xfrm>
              <a:off x="3551018" y="335346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5개인 별 31"/>
            <p:cNvSpPr/>
            <p:nvPr/>
          </p:nvSpPr>
          <p:spPr>
            <a:xfrm>
              <a:off x="3508468" y="4948912"/>
              <a:ext cx="285750" cy="285750"/>
            </a:xfrm>
            <a:prstGeom prst="star5">
              <a:avLst/>
            </a:prstGeom>
            <a:solidFill>
              <a:srgbClr val="FFFF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383769" y="5431675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800" smtClean="0"/>
              <a:t>1</a:t>
            </a:r>
            <a:endParaRPr lang="ko-KR" altLang="en-US" sz="800"/>
          </a:p>
        </p:txBody>
      </p:sp>
      <p:sp>
        <p:nvSpPr>
          <p:cNvPr id="36" name="TextBox 35"/>
          <p:cNvSpPr txBox="1"/>
          <p:nvPr/>
        </p:nvSpPr>
        <p:spPr>
          <a:xfrm>
            <a:off x="10922178" y="535100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2</a:t>
            </a:r>
            <a:endParaRPr lang="ko-KR" altLang="en-US" sz="800"/>
          </a:p>
        </p:txBody>
      </p:sp>
      <p:sp>
        <p:nvSpPr>
          <p:cNvPr id="37" name="TextBox 36"/>
          <p:cNvSpPr txBox="1"/>
          <p:nvPr/>
        </p:nvSpPr>
        <p:spPr>
          <a:xfrm>
            <a:off x="7992288" y="524328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3</a:t>
            </a:r>
            <a:endParaRPr lang="ko-KR" altLang="en-US" sz="800"/>
          </a:p>
        </p:txBody>
      </p:sp>
      <p:sp>
        <p:nvSpPr>
          <p:cNvPr id="38" name="TextBox 37"/>
          <p:cNvSpPr txBox="1"/>
          <p:nvPr/>
        </p:nvSpPr>
        <p:spPr>
          <a:xfrm>
            <a:off x="9176672" y="394641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/>
              <a:t>4</a:t>
            </a:r>
            <a:endParaRPr lang="ko-KR" altLang="en-US" sz="800"/>
          </a:p>
        </p:txBody>
      </p:sp>
      <p:sp>
        <p:nvSpPr>
          <p:cNvPr id="39" name="TextBox 38"/>
          <p:cNvSpPr txBox="1"/>
          <p:nvPr/>
        </p:nvSpPr>
        <p:spPr>
          <a:xfrm>
            <a:off x="9619245" y="2441370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5</a:t>
            </a:r>
            <a:endParaRPr lang="ko-KR" altLang="en-US" sz="800"/>
          </a:p>
        </p:txBody>
      </p:sp>
      <p:sp>
        <p:nvSpPr>
          <p:cNvPr id="40" name="TextBox 39"/>
          <p:cNvSpPr txBox="1"/>
          <p:nvPr/>
        </p:nvSpPr>
        <p:spPr>
          <a:xfrm>
            <a:off x="9207370" y="123187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6</a:t>
            </a:r>
            <a:endParaRPr lang="ko-KR" altLang="en-US" sz="800"/>
          </a:p>
        </p:txBody>
      </p:sp>
      <p:sp>
        <p:nvSpPr>
          <p:cNvPr id="41" name="TextBox 40"/>
          <p:cNvSpPr txBox="1"/>
          <p:nvPr/>
        </p:nvSpPr>
        <p:spPr>
          <a:xfrm>
            <a:off x="11568112" y="2740253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8</a:t>
            </a:r>
            <a:endParaRPr lang="ko-KR" altLang="en-US" sz="800"/>
          </a:p>
        </p:txBody>
      </p:sp>
      <p:sp>
        <p:nvSpPr>
          <p:cNvPr id="42" name="TextBox 41"/>
          <p:cNvSpPr txBox="1"/>
          <p:nvPr/>
        </p:nvSpPr>
        <p:spPr>
          <a:xfrm>
            <a:off x="11447726" y="4360826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9</a:t>
            </a:r>
            <a:endParaRPr lang="ko-KR" altLang="en-US" sz="800"/>
          </a:p>
        </p:txBody>
      </p:sp>
      <p:sp>
        <p:nvSpPr>
          <p:cNvPr id="43" name="TextBox 42"/>
          <p:cNvSpPr txBox="1"/>
          <p:nvPr/>
        </p:nvSpPr>
        <p:spPr>
          <a:xfrm>
            <a:off x="10881646" y="1351264"/>
            <a:ext cx="240772" cy="21544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800" dirty="0" smtClean="0"/>
              <a:t>7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05327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108</Words>
  <Application>Microsoft Office PowerPoint</Application>
  <PresentationFormat>와이드스크린</PresentationFormat>
  <Paragraphs>107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그리스 신화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그리스 신화</dc:title>
  <dc:creator>안명선</dc:creator>
  <cp:lastModifiedBy>안명선</cp:lastModifiedBy>
  <cp:revision>69</cp:revision>
  <dcterms:created xsi:type="dcterms:W3CDTF">2017-09-05T05:21:31Z</dcterms:created>
  <dcterms:modified xsi:type="dcterms:W3CDTF">2018-05-09T05:34:11Z</dcterms:modified>
</cp:coreProperties>
</file>